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4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73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2" r:id="rId64"/>
    <p:sldId id="323" r:id="rId65"/>
    <p:sldId id="324" r:id="rId66"/>
    <p:sldId id="325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D25914-CF93-F64E-A5AA-96D521C52943}" v="16" dt="2019-09-30T19:32:25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1"/>
    <p:restoredTop sz="94599"/>
  </p:normalViewPr>
  <p:slideViewPr>
    <p:cSldViewPr snapToGrid="0" snapToObjects="1">
      <p:cViewPr varScale="1">
        <p:scale>
          <a:sx n="94" d="100"/>
          <a:sy n="94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16/11/relationships/changesInfo" Target="changesInfos/changesInfo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118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na Nordhagen" userId="c58100f7-92a6-423f-92b3-d02e8738e5fb" providerId="ADAL" clId="{A38B3EAE-8FCD-F74A-98C4-983424BF2EBD}"/>
  </pc:docChgLst>
  <pc:docChgLst>
    <pc:chgData name="Nordhagen, Monna (OSL-SDG)" userId="c58100f7-92a6-423f-92b3-d02e8738e5fb" providerId="ADAL" clId="{5CD25914-CF93-F64E-A5AA-96D521C52943}"/>
    <pc:docChg chg="undo custSel modSld">
      <pc:chgData name="Nordhagen, Monna (OSL-SDG)" userId="c58100f7-92a6-423f-92b3-d02e8738e5fb" providerId="ADAL" clId="{5CD25914-CF93-F64E-A5AA-96D521C52943}" dt="2019-09-30T19:32:25.115" v="95"/>
      <pc:docMkLst>
        <pc:docMk/>
      </pc:docMkLst>
      <pc:sldChg chg="addSp delSp modSp">
        <pc:chgData name="Nordhagen, Monna (OSL-SDG)" userId="c58100f7-92a6-423f-92b3-d02e8738e5fb" providerId="ADAL" clId="{5CD25914-CF93-F64E-A5AA-96D521C52943}" dt="2019-09-03T20:16:35.431" v="83" actId="164"/>
        <pc:sldMkLst>
          <pc:docMk/>
          <pc:sldMk cId="4260826012" sldId="262"/>
        </pc:sldMkLst>
        <pc:spChg chg="add del mod">
          <ac:chgData name="Nordhagen, Monna (OSL-SDG)" userId="c58100f7-92a6-423f-92b3-d02e8738e5fb" providerId="ADAL" clId="{5CD25914-CF93-F64E-A5AA-96D521C52943}" dt="2019-09-03T20:12:40.101" v="11" actId="478"/>
          <ac:spMkLst>
            <pc:docMk/>
            <pc:sldMk cId="4260826012" sldId="262"/>
            <ac:spMk id="2" creationId="{0AA0A37E-2D23-8E49-B058-5211477DEE35}"/>
          </ac:spMkLst>
        </pc:spChg>
        <pc:spChg chg="add mod">
          <ac:chgData name="Nordhagen, Monna (OSL-SDG)" userId="c58100f7-92a6-423f-92b3-d02e8738e5fb" providerId="ADAL" clId="{5CD25914-CF93-F64E-A5AA-96D521C52943}" dt="2019-09-03T20:16:35.431" v="83" actId="164"/>
          <ac:spMkLst>
            <pc:docMk/>
            <pc:sldMk cId="4260826012" sldId="262"/>
            <ac:spMk id="3" creationId="{61ACC90B-8F4A-834D-A931-6B9E971EC68D}"/>
          </ac:spMkLst>
        </pc:spChg>
        <pc:spChg chg="add mod">
          <ac:chgData name="Nordhagen, Monna (OSL-SDG)" userId="c58100f7-92a6-423f-92b3-d02e8738e5fb" providerId="ADAL" clId="{5CD25914-CF93-F64E-A5AA-96D521C52943}" dt="2019-09-03T20:16:35.431" v="83" actId="164"/>
          <ac:spMkLst>
            <pc:docMk/>
            <pc:sldMk cId="4260826012" sldId="262"/>
            <ac:spMk id="4" creationId="{FEB0B25F-0ADF-4948-A257-AC69EF76F654}"/>
          </ac:spMkLst>
        </pc:spChg>
        <pc:spChg chg="add mod">
          <ac:chgData name="Nordhagen, Monna (OSL-SDG)" userId="c58100f7-92a6-423f-92b3-d02e8738e5fb" providerId="ADAL" clId="{5CD25914-CF93-F64E-A5AA-96D521C52943}" dt="2019-09-03T20:16:21.404" v="82" actId="164"/>
          <ac:spMkLst>
            <pc:docMk/>
            <pc:sldMk cId="4260826012" sldId="262"/>
            <ac:spMk id="5" creationId="{8C5F9E08-F137-034C-B3EB-913DEE6AEDC8}"/>
          </ac:spMkLst>
        </pc:spChg>
        <pc:spChg chg="add mod">
          <ac:chgData name="Nordhagen, Monna (OSL-SDG)" userId="c58100f7-92a6-423f-92b3-d02e8738e5fb" providerId="ADAL" clId="{5CD25914-CF93-F64E-A5AA-96D521C52943}" dt="2019-09-03T20:16:21.404" v="82" actId="164"/>
          <ac:spMkLst>
            <pc:docMk/>
            <pc:sldMk cId="4260826012" sldId="262"/>
            <ac:spMk id="7" creationId="{9F26F644-21C1-C246-86ED-B261098DB880}"/>
          </ac:spMkLst>
        </pc:spChg>
        <pc:grpChg chg="add mod">
          <ac:chgData name="Nordhagen, Monna (OSL-SDG)" userId="c58100f7-92a6-423f-92b3-d02e8738e5fb" providerId="ADAL" clId="{5CD25914-CF93-F64E-A5AA-96D521C52943}" dt="2019-09-03T20:16:21.404" v="82" actId="164"/>
          <ac:grpSpMkLst>
            <pc:docMk/>
            <pc:sldMk cId="4260826012" sldId="262"/>
            <ac:grpSpMk id="8" creationId="{0101B79B-0B75-D544-80F5-1F7E72FF0795}"/>
          </ac:grpSpMkLst>
        </pc:grpChg>
        <pc:grpChg chg="add mod">
          <ac:chgData name="Nordhagen, Monna (OSL-SDG)" userId="c58100f7-92a6-423f-92b3-d02e8738e5fb" providerId="ADAL" clId="{5CD25914-CF93-F64E-A5AA-96D521C52943}" dt="2019-09-03T20:16:35.431" v="83" actId="164"/>
          <ac:grpSpMkLst>
            <pc:docMk/>
            <pc:sldMk cId="4260826012" sldId="262"/>
            <ac:grpSpMk id="9" creationId="{FA4DB94C-4DA1-AA4D-988A-CD6865A26F7A}"/>
          </ac:grpSpMkLst>
        </pc:grpChg>
      </pc:sldChg>
      <pc:sldChg chg="addSp delSp">
        <pc:chgData name="Nordhagen, Monna (OSL-SDG)" userId="c58100f7-92a6-423f-92b3-d02e8738e5fb" providerId="ADAL" clId="{5CD25914-CF93-F64E-A5AA-96D521C52943}" dt="2019-09-30T19:28:01.227" v="88"/>
        <pc:sldMkLst>
          <pc:docMk/>
          <pc:sldMk cId="4207905381" sldId="313"/>
        </pc:sldMkLst>
        <pc:picChg chg="del">
          <ac:chgData name="Nordhagen, Monna (OSL-SDG)" userId="c58100f7-92a6-423f-92b3-d02e8738e5fb" providerId="ADAL" clId="{5CD25914-CF93-F64E-A5AA-96D521C52943}" dt="2019-09-30T19:27:53.699" v="86" actId="478"/>
          <ac:picMkLst>
            <pc:docMk/>
            <pc:sldMk cId="4207905381" sldId="313"/>
            <ac:picMk id="3" creationId="{E8C10842-615D-A840-B830-3A1CEA1A67CC}"/>
          </ac:picMkLst>
        </pc:picChg>
        <pc:picChg chg="add">
          <ac:chgData name="Nordhagen, Monna (OSL-SDG)" userId="c58100f7-92a6-423f-92b3-d02e8738e5fb" providerId="ADAL" clId="{5CD25914-CF93-F64E-A5AA-96D521C52943}" dt="2019-09-30T19:28:01.227" v="88"/>
          <ac:picMkLst>
            <pc:docMk/>
            <pc:sldMk cId="4207905381" sldId="313"/>
            <ac:picMk id="4" creationId="{BD4516E3-3972-9649-ADEE-0421D00720F0}"/>
          </ac:picMkLst>
        </pc:picChg>
      </pc:sldChg>
      <pc:sldChg chg="addSp delSp modSp">
        <pc:chgData name="Nordhagen, Monna (OSL-SDG)" userId="c58100f7-92a6-423f-92b3-d02e8738e5fb" providerId="ADAL" clId="{5CD25914-CF93-F64E-A5AA-96D521C52943}" dt="2019-09-30T19:31:15.573" v="89"/>
        <pc:sldMkLst>
          <pc:docMk/>
          <pc:sldMk cId="1197412861" sldId="314"/>
        </pc:sldMkLst>
        <pc:picChg chg="del">
          <ac:chgData name="Nordhagen, Monna (OSL-SDG)" userId="c58100f7-92a6-423f-92b3-d02e8738e5fb" providerId="ADAL" clId="{5CD25914-CF93-F64E-A5AA-96D521C52943}" dt="2019-09-30T19:27:12.816" v="84" actId="478"/>
          <ac:picMkLst>
            <pc:docMk/>
            <pc:sldMk cId="1197412861" sldId="314"/>
            <ac:picMk id="3" creationId="{76CAD730-04B0-694A-A087-CFA6CE53391C}"/>
          </ac:picMkLst>
        </pc:picChg>
        <pc:picChg chg="add del mod">
          <ac:chgData name="Nordhagen, Monna (OSL-SDG)" userId="c58100f7-92a6-423f-92b3-d02e8738e5fb" providerId="ADAL" clId="{5CD25914-CF93-F64E-A5AA-96D521C52943}" dt="2019-09-30T19:27:58.291" v="87"/>
          <ac:picMkLst>
            <pc:docMk/>
            <pc:sldMk cId="1197412861" sldId="314"/>
            <ac:picMk id="4" creationId="{EAB5CA31-B805-F64A-A26C-DD4B463395E5}"/>
          </ac:picMkLst>
        </pc:picChg>
        <pc:picChg chg="add mod">
          <ac:chgData name="Nordhagen, Monna (OSL-SDG)" userId="c58100f7-92a6-423f-92b3-d02e8738e5fb" providerId="ADAL" clId="{5CD25914-CF93-F64E-A5AA-96D521C52943}" dt="2019-09-30T19:31:15.573" v="89"/>
          <ac:picMkLst>
            <pc:docMk/>
            <pc:sldMk cId="1197412861" sldId="314"/>
            <ac:picMk id="6" creationId="{433A0E5D-D665-D945-8A40-DDC22BE80F52}"/>
          </ac:picMkLst>
        </pc:picChg>
      </pc:sldChg>
      <pc:sldChg chg="addSp delSp modSp">
        <pc:chgData name="Nordhagen, Monna (OSL-SDG)" userId="c58100f7-92a6-423f-92b3-d02e8738e5fb" providerId="ADAL" clId="{5CD25914-CF93-F64E-A5AA-96D521C52943}" dt="2019-09-30T19:31:30.795" v="91"/>
        <pc:sldMkLst>
          <pc:docMk/>
          <pc:sldMk cId="1613432325" sldId="315"/>
        </pc:sldMkLst>
        <pc:picChg chg="del">
          <ac:chgData name="Nordhagen, Monna (OSL-SDG)" userId="c58100f7-92a6-423f-92b3-d02e8738e5fb" providerId="ADAL" clId="{5CD25914-CF93-F64E-A5AA-96D521C52943}" dt="2019-09-30T19:31:22.330" v="90" actId="478"/>
          <ac:picMkLst>
            <pc:docMk/>
            <pc:sldMk cId="1613432325" sldId="315"/>
            <ac:picMk id="3" creationId="{EA213CC6-0FA6-EB44-8E95-5D91D9B2D31F}"/>
          </ac:picMkLst>
        </pc:picChg>
        <pc:picChg chg="add mod">
          <ac:chgData name="Nordhagen, Monna (OSL-SDG)" userId="c58100f7-92a6-423f-92b3-d02e8738e5fb" providerId="ADAL" clId="{5CD25914-CF93-F64E-A5AA-96D521C52943}" dt="2019-09-30T19:31:30.795" v="91"/>
          <ac:picMkLst>
            <pc:docMk/>
            <pc:sldMk cId="1613432325" sldId="315"/>
            <ac:picMk id="4" creationId="{745BAA3D-8892-4545-9F2D-E51AC0BA236A}"/>
          </ac:picMkLst>
        </pc:picChg>
      </pc:sldChg>
      <pc:sldChg chg="addSp delSp modSp">
        <pc:chgData name="Nordhagen, Monna (OSL-SDG)" userId="c58100f7-92a6-423f-92b3-d02e8738e5fb" providerId="ADAL" clId="{5CD25914-CF93-F64E-A5AA-96D521C52943}" dt="2019-09-30T19:32:12.330" v="93"/>
        <pc:sldMkLst>
          <pc:docMk/>
          <pc:sldMk cId="2988050897" sldId="316"/>
        </pc:sldMkLst>
        <pc:picChg chg="del">
          <ac:chgData name="Nordhagen, Monna (OSL-SDG)" userId="c58100f7-92a6-423f-92b3-d02e8738e5fb" providerId="ADAL" clId="{5CD25914-CF93-F64E-A5AA-96D521C52943}" dt="2019-09-30T19:31:38.846" v="92" actId="478"/>
          <ac:picMkLst>
            <pc:docMk/>
            <pc:sldMk cId="2988050897" sldId="316"/>
            <ac:picMk id="3" creationId="{FEEC1D04-7D28-8248-A67D-95773ABF79F2}"/>
          </ac:picMkLst>
        </pc:picChg>
        <pc:picChg chg="add mod">
          <ac:chgData name="Nordhagen, Monna (OSL-SDG)" userId="c58100f7-92a6-423f-92b3-d02e8738e5fb" providerId="ADAL" clId="{5CD25914-CF93-F64E-A5AA-96D521C52943}" dt="2019-09-30T19:32:12.330" v="93"/>
          <ac:picMkLst>
            <pc:docMk/>
            <pc:sldMk cId="2988050897" sldId="316"/>
            <ac:picMk id="4" creationId="{FBF8B3BC-32BF-B04F-8EAA-01E866BCB6DA}"/>
          </ac:picMkLst>
        </pc:picChg>
      </pc:sldChg>
      <pc:sldChg chg="addSp delSp modSp">
        <pc:chgData name="Nordhagen, Monna (OSL-SDG)" userId="c58100f7-92a6-423f-92b3-d02e8738e5fb" providerId="ADAL" clId="{5CD25914-CF93-F64E-A5AA-96D521C52943}" dt="2019-09-30T19:32:25.115" v="95"/>
        <pc:sldMkLst>
          <pc:docMk/>
          <pc:sldMk cId="1729111486" sldId="317"/>
        </pc:sldMkLst>
        <pc:picChg chg="del">
          <ac:chgData name="Nordhagen, Monna (OSL-SDG)" userId="c58100f7-92a6-423f-92b3-d02e8738e5fb" providerId="ADAL" clId="{5CD25914-CF93-F64E-A5AA-96D521C52943}" dt="2019-09-30T19:32:17.731" v="94" actId="478"/>
          <ac:picMkLst>
            <pc:docMk/>
            <pc:sldMk cId="1729111486" sldId="317"/>
            <ac:picMk id="3" creationId="{D1DE9403-0A9A-2147-8042-A5E8B8F1F809}"/>
          </ac:picMkLst>
        </pc:picChg>
        <pc:picChg chg="add mod">
          <ac:chgData name="Nordhagen, Monna (OSL-SDG)" userId="c58100f7-92a6-423f-92b3-d02e8738e5fb" providerId="ADAL" clId="{5CD25914-CF93-F64E-A5AA-96D521C52943}" dt="2019-09-30T19:32:25.115" v="95"/>
          <ac:picMkLst>
            <pc:docMk/>
            <pc:sldMk cId="1729111486" sldId="317"/>
            <ac:picMk id="4" creationId="{08BB5A32-AEAD-4B45-8422-66E8D429435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DC4C61-6133-DD4A-BFB0-995666D94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BF28096-FB2B-3B4D-A8FE-8080149C1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8CC185-D940-CC4D-8F6A-ADD74B13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18A26C-0ABC-3B41-A875-B26A5C6D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AA8396-731D-7541-80B3-A1622BEAF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62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1C9FB9-DB10-0042-843C-C08801F9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87317FB-58A0-904D-8C1F-CD3D1E96D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C31C49-91B9-3C43-9519-FA9C3C99C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72B06F-11A6-B143-92B7-0216DA84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F2FCC6-45FD-D84B-A8D3-8C840F1E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710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4BCE2D2-8DBB-EE4B-A253-F179368A9C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FEA40C5-E8A9-1D43-9A1D-E5831A2C6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D6A43C-B2CD-0B4D-B6C6-C971A2E5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CBCC5D-9EE7-1E4E-9835-265A0093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73EDDB-260C-A84C-A6D2-ECB1180D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100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7825B4-2CD3-024E-AADC-834BBE2E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29319C-DF08-3940-B601-3840FE835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EB3704A-AD50-214A-A4FC-437FD38D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AE3FE-8AC4-DD41-B167-E3681E28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51E724-F6E0-5640-8A93-A38E0712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869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A2ACB3-37BE-A74E-8AD5-03E95E54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396245-C741-1545-847A-0FA4D78DA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0387B4-D4FD-3045-BE64-835F6D421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B9B419-8953-B747-9E99-385E531A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8E5F9F-56E3-4442-89DC-0A9DC1C9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646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C22CDD-41E2-EB42-BC61-6A6F4E11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B6C19E-74A6-6D4F-9882-9D531461A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EB9BF3A-7107-F648-A8BF-8E6C5BD24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AE8954-E4D9-E64C-A006-A2845E49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4EAD2A-9571-9A46-A99A-212D61E2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8CFEBA-C4EC-DC49-9B0B-BAC3701A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191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FDEE13-781A-0649-BD2A-6DE60A14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E29E49-F71A-9740-9CDB-702C5AD90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A856B71-A86D-0249-982B-D4476AC53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F60D2E-6038-3E4D-9B2E-06AD0EB1D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FF636-8E70-B941-BB14-69490E8A2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43EB8A9-FD2C-F141-8CFB-F3D73377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E5CB597-051E-C54A-A09D-FA4063F4A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23EF0A7-4AF2-544F-87D6-C59A3941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985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559693-2253-8845-AB96-E46A90A8F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FE8F9F5-4930-FC45-8D58-EE381322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9AE26ED-D598-794B-8CC6-4F4C9837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9F550D-55AC-1B48-9D4E-D5BB3E33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893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DE5D738-749D-6F49-B581-F184D9A1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033B45C-1137-5740-853C-654666A0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70BEEED-FDE1-8C43-BC42-9135753E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92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B2F11E-4242-3141-80C2-B98CFD17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2374BC-2747-694D-92A4-EEAD0448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2DB169-9BB2-D049-8AB7-9F54C9E6D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229BF8C-4A4E-BE48-BBC6-7BBC146E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FE7190B-195B-D34D-8243-E432F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36815C7-B9D9-9A46-BF94-873B5F46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947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4C89FD-0128-DA44-AE3E-3E6ED02EE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EB7F1E3-997E-A846-9FFB-92387492B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4A5D3AA-7ECE-F44C-92A1-04678F85A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48B71D9-BB17-2B4C-B3E5-8CAAF528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6110AB3-CF04-4945-B4C4-4E8BC943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BCF6B15-A719-7A46-A243-052F18A3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591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01A527A-9FE2-D141-BCC1-5F01058E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763BE7-F8F6-0B40-AF81-20CE3D3C4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CA763C-992A-C542-9B70-4BF2E710D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FA76D-6F9C-BE4C-9AD8-831AD8D35A26}" type="datetimeFigureOut">
              <a:rPr lang="nb-NO" smtClean="0"/>
              <a:t>30.09.2019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C8F9D4-63DC-DE4A-A731-6E95B4947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77D5A4-EB0D-9A48-B975-20DB67D87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C8A57-01A5-1C43-AB24-CF781E26DD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76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AD85D31-F612-5E4A-A3AA-A24855B0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" y="0"/>
            <a:ext cx="1218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9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C2C74A-4711-A94D-8F72-C765393F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819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77046D8-C87C-4D44-AE5A-9189B7FF7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2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4A264C3-E879-C24E-813D-DC925DFA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154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1619E5B-6462-1644-BB1D-0A149A6C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354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9245F29-8808-5947-9373-8CF97FD9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431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3EBA1322-9F86-FB4C-A29A-8C99FB7D3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440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E6A21E4-2BD9-1C4B-AA06-297E349C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096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19E58E2-B2FC-B54F-8533-9C3FEF017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022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1B29E55-7B3B-954D-9AFF-264E8BE26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536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B3EF41C-D402-964D-B4F7-9E05B9E03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576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427D53E-4416-344A-8E62-AC880A2E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4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55D7C26-6DCE-DA4A-BE8A-28AD5EDE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257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B604143-CA2A-EA4A-B7EB-8241F3E00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376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4D3C293-2542-0240-A9AF-7847275C8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EC55741-B26F-2F41-9CD5-4BD6C7A4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5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595FE60-E20D-AD45-9F7A-49DB498B0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A96B7BB-83D8-4945-9C7B-140988D08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36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C336667-B1A5-E64C-A7BE-C347FF6A7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25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07AD374-D13D-F848-813F-FA7F62FA0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49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4097C14-C65D-C642-814D-22D292DB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2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0E0E34B-3FF5-1349-88E0-BE11EE9AB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64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3882E5F-1D93-0042-A4B3-E9EDF57B6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55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94B165F-7BF0-4E4A-929B-4A8502776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24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A9B0087-D309-124E-A6B7-124194A3F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49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DE145E3-8AF5-3C41-AFA7-14095FC26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9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886786F-972D-C94D-828A-DBEEE561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77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E457615-4BA9-AF4C-8078-3C919214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9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2500B07-557B-DA44-B6ED-C340C362F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2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51FF7A7-7AC0-6949-92B9-B41D9F0AF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06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02B01BB-91C3-0A4E-9FC6-3A83AD815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70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2D58D88-FA27-DC45-A306-18DCD2DED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56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E800A9C-1F6A-5144-A9DB-9B629FCB9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64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80C3A4D-C86F-204D-AAED-7FE2797D6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2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9C65581-C86C-724B-8172-7EF59E40A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5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8AB64F1-34F5-484C-9435-3A06A7ECD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9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24D3BCD-445D-4548-A15B-B8E5D9DB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29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FA29366-363A-D747-B83B-43BB24F7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39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4A58BD2-98C8-8E41-AA8A-D78DA9B17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74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09D89B7-A7E5-CE47-9700-54C82A125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7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D3F90F4-59E6-8944-BFC7-CFBC6D4A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13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65BE4DC-A236-454F-B46D-E43EED7C4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50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0897C6-66F5-2042-8F41-B2AAA19B8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08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F7F8628-17A2-B748-9ACC-B52BF485D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54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E9C92AE-489A-F447-817E-F98275F3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280FE71-2362-BE4A-94D1-8FFA890FA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A4DB94C-4DA1-AA4D-988A-CD6865A26F7A}"/>
              </a:ext>
            </a:extLst>
          </p:cNvPr>
          <p:cNvGrpSpPr/>
          <p:nvPr/>
        </p:nvGrpSpPr>
        <p:grpSpPr>
          <a:xfrm>
            <a:off x="7821035" y="-1174039"/>
            <a:ext cx="5541043" cy="4045370"/>
            <a:chOff x="7821035" y="-1174039"/>
            <a:chExt cx="5541043" cy="4045370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EB0B25F-0ADF-4948-A257-AC69EF76F654}"/>
                </a:ext>
              </a:extLst>
            </p:cNvPr>
            <p:cNvSpPr/>
            <p:nvPr/>
          </p:nvSpPr>
          <p:spPr>
            <a:xfrm rot="8940199">
              <a:off x="7821035" y="-1174039"/>
              <a:ext cx="5541043" cy="4045370"/>
            </a:xfrm>
            <a:prstGeom prst="rightArrow">
              <a:avLst/>
            </a:prstGeom>
            <a:solidFill>
              <a:srgbClr val="E832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ACC90B-8F4A-834D-A931-6B9E971EC68D}"/>
                </a:ext>
              </a:extLst>
            </p:cNvPr>
            <p:cNvSpPr txBox="1"/>
            <p:nvPr/>
          </p:nvSpPr>
          <p:spPr>
            <a:xfrm rot="19568986">
              <a:off x="8674099" y="959534"/>
              <a:ext cx="20968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600" b="1" dirty="0">
                  <a:solidFill>
                    <a:schemeClr val="bg1"/>
                  </a:solidFill>
                </a:rPr>
                <a:t>Bærekraft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01B79B-0B75-D544-80F5-1F7E72FF0795}"/>
              </a:ext>
            </a:extLst>
          </p:cNvPr>
          <p:cNvGrpSpPr/>
          <p:nvPr/>
        </p:nvGrpSpPr>
        <p:grpSpPr>
          <a:xfrm>
            <a:off x="-1513465" y="-1174039"/>
            <a:ext cx="5541043" cy="4045370"/>
            <a:chOff x="-1513465" y="-1174039"/>
            <a:chExt cx="5541043" cy="4045370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8C5F9E08-F137-034C-B3EB-913DEE6AEDC8}"/>
                </a:ext>
              </a:extLst>
            </p:cNvPr>
            <p:cNvSpPr/>
            <p:nvPr/>
          </p:nvSpPr>
          <p:spPr>
            <a:xfrm rot="1700118">
              <a:off x="-1513465" y="-1174039"/>
              <a:ext cx="5541043" cy="4045370"/>
            </a:xfrm>
            <a:prstGeom prst="rightArrow">
              <a:avLst/>
            </a:prstGeom>
            <a:solidFill>
              <a:srgbClr val="E832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26F644-21C1-C246-86ED-B261098DB880}"/>
                </a:ext>
              </a:extLst>
            </p:cNvPr>
            <p:cNvSpPr txBox="1"/>
            <p:nvPr/>
          </p:nvSpPr>
          <p:spPr>
            <a:xfrm rot="1704983">
              <a:off x="201586" y="638600"/>
              <a:ext cx="2696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600" b="1" dirty="0">
                  <a:solidFill>
                    <a:schemeClr val="bg1"/>
                  </a:solidFill>
                </a:rPr>
                <a:t>Digitalisering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826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798E7EE-F1C8-C743-9727-689A9F0E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1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101B552-23AC-124D-934D-F4523E4C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8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E204BE-1BD0-C943-8303-AED66F60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51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DD4F043-682C-2B44-80CB-A6498EF76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58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3FAB8F7-5BD8-4446-8C93-5FEA1EDB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58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C67C100-0E02-A645-9FA8-40281244E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0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6342FBB-4DC2-964D-8CCF-F4E7F688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77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FBA447E-745A-5C48-9F4E-E3148AA0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0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1A6D5C1-2507-FB4B-83DB-F8E356977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68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4E1C236-C796-2C4A-A2A1-CF974CE9A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61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2B6D7EB-DCF1-B647-B4D2-97131659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85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06FA705-2DFD-1C43-B720-DEAF55A7B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41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A353C86-4549-B547-B114-04B167490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455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656BA9D-E9E9-2C40-BC5E-1ECE739B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542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134ACD2-4784-5342-8D76-6A08509AA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631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7DD60D9-724E-094C-A138-60FF525B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66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3625F60-E248-6E46-A05C-75FAEBFDB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516E3-3972-9649-ADEE-0421D0072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05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3A0E5D-D665-D945-8A40-DDC22BE80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12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5BAA3D-8892-4545-9F2D-E51AC0BA2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323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8B3BC-32BF-B04F-8EAA-01E866BCB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50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7B2116F-8AF2-7445-99D4-69D880756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090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BB5A32-AEAD-4B45-8422-66E8D4294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1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1925FD3-9F86-A543-A963-6D6BE7AC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04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B1919D4-8782-C14C-BE9B-0D8848F0D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36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7F2FC03-4A5A-D94B-9EC9-760C6B42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49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BBFA44B-3028-B14F-8DA1-A71AC9D40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07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F325BD5-61D1-7848-AB96-928FB797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4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A9F8FD4-44A5-CE4D-A6E1-0400EE630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86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00D2EA2-2613-614A-A031-218E72CA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5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AD5CA71-5C0E-594C-870F-D14CE314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47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7603BF7-DF70-1C49-AAA5-BEE02D2F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9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FF40C96-F7FC-4C4B-B476-4660785E9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541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B6BFC54-05BB-BA42-8CBB-F95D4D1D8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81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DE88A11-6482-354D-AF93-62E12F8C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434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B3247A3-476A-2644-A116-EF0393C7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369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6452448-2038-8C47-9EE4-CA0DB4900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356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66B775E-F6F5-F745-9399-33DDBA6B1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10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232EE60-0402-CD4B-8675-A1D96082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2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0751FAC-AFC6-DF48-8690-410001805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072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352DF51-6484-1143-872A-08B5587F8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587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FFD3F86-43C1-0249-84CD-5666060C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64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281AE5E-BE98-4143-9433-BC7D77DBC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2687FDE-7B23-C447-A1D9-189908377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495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E5A4762-759C-2C40-A077-F38B1BD19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539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3E6A110-6A7D-5B45-B7AC-8EA876E99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86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203F676-926B-D345-9038-CABF1EB8B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590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EBF78B7-D192-A145-AE2A-DC50A4205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085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4672F12-0746-2940-8CE6-48C288026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091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E4EC67D-07FC-1A4B-A415-2A8C0D35F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6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3F96AC6-FD7A-D644-BFB3-B3DD65D86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112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B0469B7-296D-2C46-B99C-27B5D3F43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75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D0FF8A-0313-6647-815C-38EBD947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00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F5321C8-2213-DC4E-B998-655B040B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0744AA8-2EFF-8F47-BB6F-704B2A1E7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8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96772E7-DF0B-0944-A976-590676CC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274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C00F2C-4C92-7345-A11A-56063480F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95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3F2581D-4E95-5745-9D9F-F30B22B8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950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07F993-9120-D74E-9667-D91CF937E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330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C254CA3-563F-8443-9C31-141963B1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026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8D3E25D-8D34-1744-9FC7-7A38B8FD6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304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F24DC27-89DD-1549-9843-97A0E508D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62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371D149-CE39-3C43-BD4E-0102DE5F2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767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EB748EF-B389-374B-B697-D20B9075E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989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965DC22-3E6B-6848-8D79-D6B7870F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9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</Words>
  <Application>Microsoft Macintosh PowerPoint</Application>
  <PresentationFormat>Widescreen</PresentationFormat>
  <Paragraphs>2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5" baseType="lpstr">
      <vt:lpstr>Arial</vt:lpstr>
      <vt:lpstr>Calibri</vt:lpstr>
      <vt:lpstr>Calibri Light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Monna Nordhagen</dc:creator>
  <cp:lastModifiedBy>Nordhagen, Monna (OSL-SDG)</cp:lastModifiedBy>
  <cp:revision>6</cp:revision>
  <dcterms:created xsi:type="dcterms:W3CDTF">2018-09-29T11:36:47Z</dcterms:created>
  <dcterms:modified xsi:type="dcterms:W3CDTF">2019-09-30T19:32:29Z</dcterms:modified>
</cp:coreProperties>
</file>